
<file path=[Content_Types].xml><?xml version="1.0" encoding="utf-8"?>
<Types xmlns="http://schemas.openxmlformats.org/package/2006/content-types">
  <Default Extension="vml" ContentType="application/vnd.openxmlformats-officedocument.vmlDrawing"/>
  <Default Extension="wav" ContentType="audio/x-wav"/>
  <Default Extension="jpeg" ContentType="image/jpeg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80" r:id="rId3"/>
    <p:sldId id="307" r:id="rId4"/>
    <p:sldId id="483" r:id="rId5"/>
    <p:sldId id="325" r:id="rId6"/>
    <p:sldId id="506" r:id="rId7"/>
    <p:sldId id="507" r:id="rId8"/>
    <p:sldId id="508" r:id="rId9"/>
    <p:sldId id="509" r:id="rId10"/>
    <p:sldId id="510" r:id="rId11"/>
    <p:sldId id="468" r:id="rId12"/>
    <p:sldId id="353" r:id="rId13"/>
    <p:sldId id="263" r:id="rId14"/>
    <p:sldId id="297" r:id="rId15"/>
    <p:sldId id="298" r:id="rId16"/>
    <p:sldId id="299" r:id="rId17"/>
    <p:sldId id="301" r:id="rId18"/>
    <p:sldId id="475" r:id="rId19"/>
    <p:sldId id="378" r:id="rId20"/>
    <p:sldId id="335" r:id="rId21"/>
    <p:sldId id="476" r:id="rId22"/>
    <p:sldId id="477" r:id="rId23"/>
    <p:sldId id="478" r:id="rId24"/>
    <p:sldId id="480" r:id="rId25"/>
    <p:sldId id="482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t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t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t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t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t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t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t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t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t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66CC"/>
    <a:srgbClr val="FF00FF"/>
    <a:srgbClr val="0000FF"/>
    <a:srgbClr val="FFCC00"/>
    <a:srgbClr val="FFFF00"/>
    <a:srgbClr val="FF6600"/>
    <a:srgbClr val="33CC33"/>
    <a:srgbClr val="9966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91" d="100"/>
          <a:sy n="91" d="100"/>
        </p:scale>
        <p:origin x="-846" y="-90"/>
      </p:cViewPr>
      <p:guideLst>
        <p:guide orient="horz" pos="2160"/>
        <p:guide pos="28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t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t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t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t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t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t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t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t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GIF"/><Relationship Id="rId2" Type="http://schemas.openxmlformats.org/officeDocument/2006/relationships/hyperlink" Target="Head%20Shoulder%20Knees%20&#39640;&#28165;.kux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7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7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6" Type="http://schemas.openxmlformats.org/officeDocument/2006/relationships/image" Target="../media/image27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1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GIF"/><Relationship Id="rId6" Type="http://schemas.openxmlformats.org/officeDocument/2006/relationships/hyperlink" Target="pk1\hello.wa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7.wmf"/><Relationship Id="rId2" Type="http://schemas.openxmlformats.org/officeDocument/2006/relationships/control" Target="../activeX/activeX1.xml"/><Relationship Id="rId1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8.wmf"/><Relationship Id="rId2" Type="http://schemas.openxmlformats.org/officeDocument/2006/relationships/control" Target="../activeX/activeX2.xml"/><Relationship Id="rId1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microsoft.com/office/2007/relationships/media" Target="file:///C:\Users\Administrator\Desktop\LOOK%20AT%20ME\hello%20how%20are%20you_&#26631;&#28165;.flv" TargetMode="External"/><Relationship Id="rId1" Type="http://schemas.openxmlformats.org/officeDocument/2006/relationships/video" Target="file:///C:\Users\Administrator\Desktop\LOOK%20AT%20ME\hello%20how%20are%20you_&#26631;&#28165;.flv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3073" descr="http_imgload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-52705"/>
            <a:ext cx="9136063" cy="6669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矩形 3074"/>
          <p:cNvSpPr/>
          <p:nvPr/>
        </p:nvSpPr>
        <p:spPr>
          <a:xfrm rot="600000">
            <a:off x="1476375" y="549275"/>
            <a:ext cx="6048375" cy="22320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fontAlgn="base"/>
            <a:r>
              <a:rPr lang="zh-CN" altLang="en-US" sz="6000" b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Unit 3  Look at me!</a:t>
            </a:r>
            <a:endParaRPr lang="zh-CN" altLang="en-US" sz="6000" b="1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8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6" name="文本框 3075"/>
          <p:cNvSpPr txBox="1"/>
          <p:nvPr/>
        </p:nvSpPr>
        <p:spPr>
          <a:xfrm>
            <a:off x="2051050" y="2997200"/>
            <a:ext cx="6343650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t"/>
            <a:r>
              <a:rPr lang="zh-CN" altLang="en-US" sz="4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PartA:   Let's learn  </a:t>
            </a:r>
            <a:endParaRPr lang="zh-CN" altLang="en-US" sz="480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fontAlgn="t"/>
            <a:r>
              <a:rPr lang="zh-CN" altLang="en-US" sz="4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Let's do</a:t>
            </a:r>
            <a:endParaRPr lang="zh-CN" altLang="en-US" sz="480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7" name="文本框 3076"/>
          <p:cNvSpPr txBox="1"/>
          <p:nvPr/>
        </p:nvSpPr>
        <p:spPr>
          <a:xfrm>
            <a:off x="5580063" y="5516563"/>
            <a:ext cx="1633855" cy="5791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fontAlgn="t"/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蒋双梨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8" name="图片 3077" descr="bee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0000">
            <a:off x="539750" y="5157788"/>
            <a:ext cx="1128713" cy="639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3078" descr="be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60000">
            <a:off x="7380288" y="4508500"/>
            <a:ext cx="1173162" cy="66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文本框 3079"/>
          <p:cNvSpPr txBox="1"/>
          <p:nvPr/>
        </p:nvSpPr>
        <p:spPr>
          <a:xfrm>
            <a:off x="-180975" y="4652963"/>
            <a:ext cx="8993188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fontAlgn="base"/>
            <a:r>
              <a:rPr lang="zh-CN" alt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福泉市第五小学</a:t>
            </a:r>
            <a:r>
              <a:rPr lang="en-US" altLang="zh-CN" sz="320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17409" descr="http_imgload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文本框 17410"/>
          <p:cNvSpPr txBox="1"/>
          <p:nvPr/>
        </p:nvSpPr>
        <p:spPr>
          <a:xfrm>
            <a:off x="2268538" y="3573463"/>
            <a:ext cx="4183062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t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2" name="矩形 17411"/>
          <p:cNvSpPr/>
          <p:nvPr/>
        </p:nvSpPr>
        <p:spPr>
          <a:xfrm rot="240000">
            <a:off x="2018348" y="2112010"/>
            <a:ext cx="4824412" cy="18716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altLang="zh-CN" sz="6600">
                <a:ln w="9525" cap="flat" cmpd="sng">
                  <a:solidFill>
                    <a:srgbClr val="99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What can you see?</a:t>
            </a:r>
            <a:endParaRPr lang="en-US" altLang="zh-CN" sz="6600">
              <a:ln w="9525" cap="flat" cmpd="sng">
                <a:solidFill>
                  <a:srgbClr val="99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60000" scaled="1"/>
                <a:tileRect/>
              </a:gra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9217" descr="人物3 面拷贝"/>
          <p:cNvPicPr>
            <a:picLocks noChangeAspect="1"/>
          </p:cNvPicPr>
          <p:nvPr/>
        </p:nvPicPr>
        <p:blipFill>
          <a:blip r:embed="rId1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5888"/>
            <a:ext cx="9144000" cy="638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9218" descr="HAIR"/>
          <p:cNvPicPr>
            <a:picLocks noChangeAspect="1"/>
          </p:cNvPicPr>
          <p:nvPr/>
        </p:nvPicPr>
        <p:blipFill>
          <a:blip r:embed="rId2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50" y="333375"/>
            <a:ext cx="8712200" cy="497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文本框 9219"/>
          <p:cNvSpPr txBox="1"/>
          <p:nvPr/>
        </p:nvSpPr>
        <p:spPr>
          <a:xfrm>
            <a:off x="250825" y="549275"/>
            <a:ext cx="2282825" cy="15557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fontAlgn="base"/>
            <a:r>
              <a:rPr lang="en-US" altLang="x-none" sz="9600" b="1" i="1">
                <a:solidFill>
                  <a:srgbClr val="FF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face</a:t>
            </a:r>
            <a:endParaRPr lang="en-US" altLang="x-none" sz="9600" b="1" i="1">
              <a:solidFill>
                <a:srgbClr val="FF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1" name="箭头 237"/>
          <p:cNvSpPr/>
          <p:nvPr/>
        </p:nvSpPr>
        <p:spPr>
          <a:xfrm>
            <a:off x="2124075" y="1989138"/>
            <a:ext cx="1584325" cy="100806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9222" name="矩形 9221"/>
          <p:cNvSpPr/>
          <p:nvPr/>
        </p:nvSpPr>
        <p:spPr>
          <a:xfrm>
            <a:off x="1403350" y="5300663"/>
            <a:ext cx="8208963" cy="1005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base"/>
            <a:r>
              <a:rPr lang="en-US" altLang="x-none" sz="320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x-none" sz="4800" i="1">
                <a:latin typeface="Times New Roman" panose="02020603050405020304" pitchFamily="18" charset="0"/>
                <a:ea typeface="宋体" panose="02010600030101010101" pitchFamily="2" charset="-122"/>
              </a:rPr>
              <a:t>This  is  my</a:t>
            </a:r>
            <a:r>
              <a:rPr lang="zh-CN" altLang="en-US" sz="4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x-none" sz="4800" i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x-none" sz="6000" b="1" i="1" u="sng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face</a:t>
            </a:r>
            <a:r>
              <a:rPr lang="en-US" altLang="x-none" sz="4800" i="1">
                <a:latin typeface="Times New Roman" panose="02020603050405020304" pitchFamily="18" charset="0"/>
                <a:ea typeface="宋体" panose="02010600030101010101" pitchFamily="2" charset="-122"/>
              </a:rPr>
              <a:t>  .</a:t>
            </a:r>
            <a:endParaRPr lang="en-US" altLang="x-none" sz="48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seOneCh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内容占位符 10241" descr="人物3 面拷贝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5888"/>
            <a:ext cx="9144000" cy="6381750"/>
          </a:xfrm>
        </p:spPr>
      </p:pic>
      <p:pic>
        <p:nvPicPr>
          <p:cNvPr id="10243" name="内容占位符 10242" descr="人物3眼睛 拷贝"/>
          <p:cNvPicPr>
            <a:picLocks noChangeAspect="1"/>
          </p:cNvPicPr>
          <p:nvPr>
            <p:ph idx="1"/>
          </p:nvPr>
        </p:nvPicPr>
        <p:blipFill>
          <a:blip r:embed="rId2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" y="404813"/>
            <a:ext cx="9140825" cy="6092825"/>
          </a:xfrm>
        </p:spPr>
      </p:pic>
      <p:sp>
        <p:nvSpPr>
          <p:cNvPr id="10244" name="文本框 10243"/>
          <p:cNvSpPr txBox="1"/>
          <p:nvPr/>
        </p:nvSpPr>
        <p:spPr>
          <a:xfrm>
            <a:off x="395288" y="333375"/>
            <a:ext cx="311785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base"/>
            <a:r>
              <a:rPr lang="en-US" altLang="x-none" sz="9600" b="1" i="1">
                <a:solidFill>
                  <a:srgbClr val="FF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eye</a:t>
            </a:r>
            <a:endParaRPr lang="en-US" altLang="x-none" sz="9600" b="1" i="1">
              <a:solidFill>
                <a:srgbClr val="FF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5" name="矩形 10244"/>
          <p:cNvSpPr/>
          <p:nvPr/>
        </p:nvSpPr>
        <p:spPr>
          <a:xfrm>
            <a:off x="1116013" y="5084763"/>
            <a:ext cx="69119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base"/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46" name="内容占位符 10245" descr="HAIR"/>
          <p:cNvPicPr>
            <a:picLocks noChangeAspect="1"/>
          </p:cNvPicPr>
          <p:nvPr>
            <p:ph idx="1"/>
          </p:nvPr>
        </p:nvPicPr>
        <p:blipFill>
          <a:blip r:embed="rId3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6950" y="620713"/>
            <a:ext cx="5048250" cy="3605212"/>
          </a:xfrm>
        </p:spPr>
      </p:pic>
      <p:sp>
        <p:nvSpPr>
          <p:cNvPr id="10247" name="文本框 10246"/>
          <p:cNvSpPr txBox="1"/>
          <p:nvPr/>
        </p:nvSpPr>
        <p:spPr>
          <a:xfrm>
            <a:off x="1692275" y="5300663"/>
            <a:ext cx="5040313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t"/>
            <a:r>
              <a:rPr lang="zh-CN" altLang="en-US" sz="4800" i="1" dirty="0">
                <a:latin typeface="Arial" panose="020B0604020202020204" pitchFamily="34" charset="0"/>
                <a:ea typeface="宋体" panose="02010600030101010101" pitchFamily="2" charset="-122"/>
              </a:rPr>
              <a:t>This is my </a:t>
            </a:r>
            <a:r>
              <a:rPr lang="zh-CN" altLang="en-US" sz="4800" i="1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eye</a:t>
            </a:r>
            <a:r>
              <a:rPr lang="en-US" altLang="zh-CN" sz="4800" i="1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4800" i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7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内容占位符 11265" descr="人物3 面拷贝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516563"/>
          </a:xfrm>
        </p:spPr>
      </p:pic>
      <p:pic>
        <p:nvPicPr>
          <p:cNvPr id="11267" name="内容占位符 11266" descr="人物3眼睛 拷贝"/>
          <p:cNvPicPr>
            <a:picLocks noChangeAspect="1"/>
          </p:cNvPicPr>
          <p:nvPr>
            <p:ph idx="1"/>
          </p:nvPr>
        </p:nvPicPr>
        <p:blipFill>
          <a:blip r:embed="rId2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5732463"/>
          </a:xfrm>
        </p:spPr>
      </p:pic>
      <p:sp>
        <p:nvSpPr>
          <p:cNvPr id="11268" name="文本框 11267"/>
          <p:cNvSpPr txBox="1"/>
          <p:nvPr/>
        </p:nvSpPr>
        <p:spPr>
          <a:xfrm>
            <a:off x="250825" y="188913"/>
            <a:ext cx="273685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base"/>
            <a:r>
              <a:rPr lang="en-US" altLang="x-none" sz="9600" b="1" i="1">
                <a:solidFill>
                  <a:srgbClr val="FF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ear</a:t>
            </a:r>
            <a:endParaRPr lang="en-US" altLang="x-none" sz="9600" b="1" i="1">
              <a:solidFill>
                <a:srgbClr val="FF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1269" name="内容占位符 11268" descr="人物3耳朵 拷贝"/>
          <p:cNvPicPr>
            <a:picLocks noChangeAspect="1"/>
          </p:cNvPicPr>
          <p:nvPr>
            <p:ph idx="1"/>
          </p:nvPr>
        </p:nvPicPr>
        <p:blipFill>
          <a:blip r:embed="rId3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50" y="620713"/>
            <a:ext cx="8820150" cy="4176712"/>
          </a:xfrm>
        </p:spPr>
      </p:pic>
      <p:sp>
        <p:nvSpPr>
          <p:cNvPr id="11270" name="矩形 11269"/>
          <p:cNvSpPr/>
          <p:nvPr/>
        </p:nvSpPr>
        <p:spPr>
          <a:xfrm>
            <a:off x="611188" y="4292600"/>
            <a:ext cx="7488237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base"/>
            <a:r>
              <a:rPr lang="en-US" altLang="x-none" sz="320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             </a:t>
            </a:r>
            <a:r>
              <a:rPr lang="en-US" altLang="x-none" sz="4800" i="1">
                <a:latin typeface="Times New Roman" panose="02020603050405020304" pitchFamily="18" charset="0"/>
                <a:ea typeface="宋体" panose="02010600030101010101" pitchFamily="2" charset="-122"/>
              </a:rPr>
              <a:t>This  is my    </a:t>
            </a:r>
            <a:r>
              <a:rPr lang="en-US" altLang="x-none" sz="6600" b="1" i="1" u="sng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ear</a:t>
            </a:r>
            <a:r>
              <a:rPr lang="en-US" altLang="x-none" sz="4800" i="1">
                <a:latin typeface="Times New Roman" panose="02020603050405020304" pitchFamily="18" charset="0"/>
                <a:ea typeface="宋体" panose="02010600030101010101" pitchFamily="2" charset="-122"/>
              </a:rPr>
              <a:t> .</a:t>
            </a:r>
            <a:endParaRPr lang="en-US" altLang="x-none" sz="48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1271" name="内容占位符 11270" descr="HAIR"/>
          <p:cNvPicPr>
            <a:picLocks noChangeAspect="1"/>
          </p:cNvPicPr>
          <p:nvPr>
            <p:ph idx="1"/>
          </p:nvPr>
        </p:nvPicPr>
        <p:blipFill>
          <a:blip r:embed="rId4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975" y="333375"/>
            <a:ext cx="5048250" cy="3605213"/>
          </a:xfrm>
        </p:spPr>
      </p:pic>
      <p:sp>
        <p:nvSpPr>
          <p:cNvPr id="11272" name="文本框 11271"/>
          <p:cNvSpPr txBox="1"/>
          <p:nvPr/>
        </p:nvSpPr>
        <p:spPr>
          <a:xfrm>
            <a:off x="1781810" y="5390833"/>
            <a:ext cx="5472113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t"/>
            <a:r>
              <a:rPr lang="zh-CN" alt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5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Touch your ear.</a:t>
            </a:r>
            <a:endParaRPr lang="en-US" altLang="zh-CN" sz="5400" b="1" i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oseOneCh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/>
      <p:bldP spid="11272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内容占位符 12289" descr="人物3 面拷贝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5516563"/>
          </a:xfrm>
        </p:spPr>
      </p:pic>
      <p:pic>
        <p:nvPicPr>
          <p:cNvPr id="12291" name="内容占位符 12290" descr="人物3眼睛 拷贝"/>
          <p:cNvPicPr>
            <a:picLocks noChangeAspect="1"/>
          </p:cNvPicPr>
          <p:nvPr>
            <p:ph idx="1"/>
          </p:nvPr>
        </p:nvPicPr>
        <p:blipFill>
          <a:blip r:embed="rId2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5732463"/>
          </a:xfrm>
        </p:spPr>
      </p:pic>
      <p:sp>
        <p:nvSpPr>
          <p:cNvPr id="12292" name="文本框 12291"/>
          <p:cNvSpPr txBox="1"/>
          <p:nvPr/>
        </p:nvSpPr>
        <p:spPr>
          <a:xfrm>
            <a:off x="179388" y="117475"/>
            <a:ext cx="381635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base"/>
            <a:r>
              <a:rPr lang="en-US" altLang="x-none" sz="9600" b="1" i="1">
                <a:solidFill>
                  <a:srgbClr val="FF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nose</a:t>
            </a:r>
            <a:endParaRPr lang="en-US" altLang="x-none" sz="9600" b="1" i="1">
              <a:solidFill>
                <a:srgbClr val="FF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293" name="内容占位符 12292" descr="人物3耳朵 拷贝"/>
          <p:cNvPicPr>
            <a:picLocks noChangeAspect="1"/>
          </p:cNvPicPr>
          <p:nvPr>
            <p:ph idx="1"/>
          </p:nvPr>
        </p:nvPicPr>
        <p:blipFill>
          <a:blip r:embed="rId3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450"/>
            <a:ext cx="9144000" cy="5445125"/>
          </a:xfrm>
        </p:spPr>
      </p:pic>
      <p:pic>
        <p:nvPicPr>
          <p:cNvPr id="12294" name="内容占位符 12293" descr="人物3鼻 拷贝"/>
          <p:cNvPicPr>
            <a:picLocks noChangeAspect="1"/>
          </p:cNvPicPr>
          <p:nvPr>
            <p:ph idx="1"/>
          </p:nvPr>
        </p:nvPicPr>
        <p:blipFill>
          <a:blip r:embed="rId4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913" y="1196975"/>
            <a:ext cx="6335712" cy="3822700"/>
          </a:xfrm>
        </p:spPr>
      </p:pic>
      <p:sp>
        <p:nvSpPr>
          <p:cNvPr id="12295" name="矩形 12294"/>
          <p:cNvSpPr/>
          <p:nvPr/>
        </p:nvSpPr>
        <p:spPr>
          <a:xfrm>
            <a:off x="827088" y="4292600"/>
            <a:ext cx="78486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base"/>
            <a:r>
              <a:rPr lang="en-US" altLang="x-none" sz="360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en-US" altLang="x-none" sz="4400" i="1">
                <a:latin typeface="Times New Roman" panose="02020603050405020304" pitchFamily="18" charset="0"/>
                <a:ea typeface="宋体" panose="02010600030101010101" pitchFamily="2" charset="-122"/>
              </a:rPr>
              <a:t>This  is  my  </a:t>
            </a:r>
            <a:r>
              <a:rPr lang="en-US" altLang="x-none" sz="4800" b="1" i="1" u="sng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nose</a:t>
            </a:r>
            <a:r>
              <a:rPr lang="en-US" altLang="x-none" sz="4400" i="1">
                <a:latin typeface="Times New Roman" panose="02020603050405020304" pitchFamily="18" charset="0"/>
                <a:ea typeface="宋体" panose="02010600030101010101" pitchFamily="2" charset="-122"/>
              </a:rPr>
              <a:t> .</a:t>
            </a:r>
            <a:endParaRPr lang="en-US" altLang="x-none" sz="4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296" name="内容占位符 12295" descr="HAIR"/>
          <p:cNvPicPr>
            <a:picLocks noChangeAspect="1"/>
          </p:cNvPicPr>
          <p:nvPr>
            <p:ph idx="1"/>
          </p:nvPr>
        </p:nvPicPr>
        <p:blipFill>
          <a:blip r:embed="rId5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513" y="333375"/>
            <a:ext cx="5048250" cy="3605213"/>
          </a:xfrm>
        </p:spPr>
      </p:pic>
      <p:sp>
        <p:nvSpPr>
          <p:cNvPr id="12297" name="文本框 12296"/>
          <p:cNvSpPr txBox="1"/>
          <p:nvPr/>
        </p:nvSpPr>
        <p:spPr>
          <a:xfrm>
            <a:off x="2124075" y="5300663"/>
            <a:ext cx="4608513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t"/>
            <a:r>
              <a:rPr lang="zh-CN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Touch your nose.</a:t>
            </a:r>
            <a:endParaRPr lang="zh-CN" altLang="en-US" sz="4400" b="1" i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oseOneCh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ldLvl="0"/>
      <p:bldP spid="12295" grpId="0"/>
      <p:bldP spid="12297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内容占位符 13313" descr="人物3 面拷贝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341438"/>
            <a:ext cx="9144000" cy="5516562"/>
          </a:xfrm>
        </p:spPr>
      </p:pic>
      <p:pic>
        <p:nvPicPr>
          <p:cNvPr id="13315" name="内容占位符 13314" descr="人物3眼睛 拷贝"/>
          <p:cNvPicPr>
            <a:picLocks noChangeAspect="1"/>
          </p:cNvPicPr>
          <p:nvPr>
            <p:ph idx="1"/>
          </p:nvPr>
        </p:nvPicPr>
        <p:blipFill>
          <a:blip r:embed="rId2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25538"/>
            <a:ext cx="9144000" cy="5732462"/>
          </a:xfrm>
        </p:spPr>
      </p:pic>
      <p:sp>
        <p:nvSpPr>
          <p:cNvPr id="13316" name="文本框 13315"/>
          <p:cNvSpPr txBox="1"/>
          <p:nvPr/>
        </p:nvSpPr>
        <p:spPr>
          <a:xfrm>
            <a:off x="1258888" y="260350"/>
            <a:ext cx="4897437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base"/>
            <a:r>
              <a:rPr lang="en-US" altLang="x-none" sz="9600" b="1" i="1">
                <a:solidFill>
                  <a:srgbClr val="FF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mouth</a:t>
            </a:r>
            <a:endParaRPr lang="en-US" altLang="x-none" sz="9600" b="1" i="1">
              <a:solidFill>
                <a:srgbClr val="FF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3317" name="内容占位符 13316" descr="人物3耳朵 拷贝"/>
          <p:cNvPicPr>
            <a:picLocks noChangeAspect="1"/>
          </p:cNvPicPr>
          <p:nvPr>
            <p:ph idx="1"/>
          </p:nvPr>
        </p:nvPicPr>
        <p:blipFill>
          <a:blip r:embed="rId3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12875"/>
            <a:ext cx="9144000" cy="5445125"/>
          </a:xfrm>
        </p:spPr>
      </p:pic>
      <p:pic>
        <p:nvPicPr>
          <p:cNvPr id="13318" name="内容占位符 13317" descr="人物3鼻 拷贝"/>
          <p:cNvPicPr>
            <a:picLocks noChangeAspect="1"/>
          </p:cNvPicPr>
          <p:nvPr>
            <p:ph idx="1"/>
          </p:nvPr>
        </p:nvPicPr>
        <p:blipFill>
          <a:blip r:embed="rId4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41438"/>
            <a:ext cx="9144000" cy="5516562"/>
          </a:xfrm>
        </p:spPr>
      </p:pic>
      <p:pic>
        <p:nvPicPr>
          <p:cNvPr id="13319" name="内容占位符 13318" descr="人物3嘴 拷贝"/>
          <p:cNvPicPr>
            <a:picLocks noChangeAspect="1"/>
          </p:cNvPicPr>
          <p:nvPr>
            <p:ph idx="1"/>
          </p:nvPr>
        </p:nvPicPr>
        <p:blipFill>
          <a:blip r:embed="rId5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12875"/>
            <a:ext cx="9144000" cy="5445125"/>
          </a:xfrm>
        </p:spPr>
      </p:pic>
      <p:sp>
        <p:nvSpPr>
          <p:cNvPr id="13320" name="矩形 13319"/>
          <p:cNvSpPr/>
          <p:nvPr/>
        </p:nvSpPr>
        <p:spPr>
          <a:xfrm>
            <a:off x="1187450" y="5445125"/>
            <a:ext cx="7561263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base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x-none" sz="320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x-none" sz="4400" i="1">
                <a:latin typeface="Times New Roman" panose="02020603050405020304" pitchFamily="18" charset="0"/>
                <a:ea typeface="宋体" panose="02010600030101010101" pitchFamily="2" charset="-122"/>
              </a:rPr>
              <a:t>This  is  my </a:t>
            </a:r>
            <a:r>
              <a:rPr lang="en-US" altLang="x-none" sz="5400" b="1" i="1" u="sng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mouth</a:t>
            </a:r>
            <a:r>
              <a:rPr lang="en-US" altLang="x-none" sz="4400" i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x-none" sz="440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x-none" sz="4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321" name="内容占位符 13320" descr="HAIR"/>
          <p:cNvPicPr>
            <a:picLocks noChangeAspect="1"/>
          </p:cNvPicPr>
          <p:nvPr>
            <p:ph idx="1"/>
          </p:nvPr>
        </p:nvPicPr>
        <p:blipFill>
          <a:blip r:embed="rId6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050" y="1700213"/>
            <a:ext cx="5048250" cy="36052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oseOneCh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/>
      <p:bldP spid="133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14337" descr="人物3 脸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2550"/>
            <a:ext cx="9144000" cy="6751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14338" descr="人物3耳朵 拷贝"/>
          <p:cNvPicPr>
            <a:picLocks noChangeAspect="1"/>
          </p:cNvPicPr>
          <p:nvPr/>
        </p:nvPicPr>
        <p:blipFill>
          <a:blip r:embed="rId2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82550"/>
            <a:ext cx="9144000" cy="6751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14339" descr="HAIR"/>
          <p:cNvPicPr>
            <a:picLocks noChangeAspect="1"/>
          </p:cNvPicPr>
          <p:nvPr/>
        </p:nvPicPr>
        <p:blipFill>
          <a:blip r:embed="rId3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400" y="188913"/>
            <a:ext cx="8807450" cy="5040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直接连接符 14340"/>
          <p:cNvSpPr/>
          <p:nvPr/>
        </p:nvSpPr>
        <p:spPr>
          <a:xfrm>
            <a:off x="4643438" y="3716338"/>
            <a:ext cx="865187" cy="10810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2" name="文本框 14341"/>
          <p:cNvSpPr txBox="1"/>
          <p:nvPr/>
        </p:nvSpPr>
        <p:spPr>
          <a:xfrm>
            <a:off x="5219700" y="4508500"/>
            <a:ext cx="1812925" cy="823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fontAlgn="base"/>
            <a:r>
              <a:rPr lang="en-US" altLang="x-none" sz="4800" b="1" i="1">
                <a:solidFill>
                  <a:srgbClr val="FF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mouth</a:t>
            </a:r>
            <a:endParaRPr lang="en-US" altLang="x-none" sz="4800" b="1" i="1">
              <a:solidFill>
                <a:srgbClr val="FF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3" name="直接连接符 14342"/>
          <p:cNvSpPr/>
          <p:nvPr/>
        </p:nvSpPr>
        <p:spPr>
          <a:xfrm flipV="1">
            <a:off x="5292725" y="1125538"/>
            <a:ext cx="1943100" cy="16557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4" name="文本框 14343"/>
          <p:cNvSpPr txBox="1"/>
          <p:nvPr/>
        </p:nvSpPr>
        <p:spPr>
          <a:xfrm>
            <a:off x="7308850" y="549275"/>
            <a:ext cx="993775" cy="823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fontAlgn="base"/>
            <a:r>
              <a:rPr lang="en-US" altLang="x-none" sz="4800" b="1" i="1">
                <a:solidFill>
                  <a:srgbClr val="FF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eye</a:t>
            </a:r>
            <a:endParaRPr lang="en-US" altLang="x-none" sz="4800" b="1" i="1">
              <a:solidFill>
                <a:srgbClr val="FF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5" name="直接连接符 14344"/>
          <p:cNvSpPr/>
          <p:nvPr/>
        </p:nvSpPr>
        <p:spPr>
          <a:xfrm flipH="1" flipV="1">
            <a:off x="7308850" y="4221163"/>
            <a:ext cx="503238" cy="5032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6" name="文本框 14345"/>
          <p:cNvSpPr txBox="1"/>
          <p:nvPr/>
        </p:nvSpPr>
        <p:spPr>
          <a:xfrm>
            <a:off x="7740650" y="4437063"/>
            <a:ext cx="995363" cy="823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fontAlgn="base"/>
            <a:r>
              <a:rPr lang="en-US" altLang="x-none" sz="4800" b="1" i="1">
                <a:solidFill>
                  <a:srgbClr val="FF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ear</a:t>
            </a:r>
            <a:endParaRPr lang="en-US" altLang="x-none" sz="4800" b="1" i="1">
              <a:solidFill>
                <a:srgbClr val="FF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7" name="直接连接符 14346"/>
          <p:cNvSpPr/>
          <p:nvPr/>
        </p:nvSpPr>
        <p:spPr>
          <a:xfrm flipH="1" flipV="1">
            <a:off x="1692275" y="1270000"/>
            <a:ext cx="1582738" cy="19431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8" name="文本框 14347"/>
          <p:cNvSpPr txBox="1"/>
          <p:nvPr/>
        </p:nvSpPr>
        <p:spPr>
          <a:xfrm>
            <a:off x="611188" y="620713"/>
            <a:ext cx="1231900" cy="823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fontAlgn="base"/>
            <a:r>
              <a:rPr lang="en-US" altLang="x-none" sz="4800" b="1" i="1">
                <a:solidFill>
                  <a:srgbClr val="FF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face</a:t>
            </a:r>
            <a:endParaRPr lang="en-US" altLang="x-none" sz="4800" b="1" i="1">
              <a:solidFill>
                <a:srgbClr val="FF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9" name="直接连接符 14348"/>
          <p:cNvSpPr/>
          <p:nvPr/>
        </p:nvSpPr>
        <p:spPr>
          <a:xfrm flipH="1">
            <a:off x="2411413" y="2781300"/>
            <a:ext cx="2160587" cy="20875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50" name="文本框 14349"/>
          <p:cNvSpPr txBox="1"/>
          <p:nvPr/>
        </p:nvSpPr>
        <p:spPr>
          <a:xfrm>
            <a:off x="1042988" y="4437063"/>
            <a:ext cx="1335087" cy="823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fontAlgn="base"/>
            <a:r>
              <a:rPr lang="en-US" altLang="x-none" sz="4800" b="1" i="1">
                <a:solidFill>
                  <a:srgbClr val="FF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nose</a:t>
            </a:r>
            <a:endParaRPr lang="en-US" altLang="x-none" sz="4800" b="1" i="1">
              <a:solidFill>
                <a:srgbClr val="FF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51" name="矩形 14350"/>
          <p:cNvSpPr/>
          <p:nvPr/>
        </p:nvSpPr>
        <p:spPr>
          <a:xfrm>
            <a:off x="179388" y="5300663"/>
            <a:ext cx="9144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base"/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97610" y="5566410"/>
            <a:ext cx="812609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Look at me,this is my</a:t>
            </a:r>
            <a:r>
              <a:rPr lang="en-US" altLang="zh-CN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         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altLang="zh-CN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seOneCh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seOneCh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seOneCh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seOneCh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seOneCh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4" grpId="0"/>
      <p:bldP spid="14348" grpId="0"/>
      <p:bldP spid="14350" grpId="0"/>
      <p:bldP spid="143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88925" y="2211070"/>
            <a:ext cx="7580630" cy="3749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/>
            <a:r>
              <a:rPr lang="zh-CN" altLang="en-US" sz="4000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ea"/>
                <a:sym typeface="+mn-ea"/>
              </a:rPr>
              <a:t>A:Good morning.</a:t>
            </a:r>
            <a:endParaRPr lang="zh-CN" altLang="en-US" sz="4000" b="1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ea"/>
              <a:sym typeface="+mn-ea"/>
            </a:endParaRPr>
          </a:p>
          <a:p>
            <a:pPr lvl="0" algn="l"/>
            <a:r>
              <a:rPr lang="zh-CN" altLang="en-US" sz="4000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ea"/>
                <a:sym typeface="+mn-ea"/>
              </a:rPr>
              <a:t>B: Good morning.</a:t>
            </a:r>
            <a:endParaRPr lang="zh-CN" altLang="en-US" sz="4000" b="1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ea"/>
              <a:sym typeface="+mn-ea"/>
            </a:endParaRPr>
          </a:p>
          <a:p>
            <a:pPr lvl="0" algn="l"/>
            <a:r>
              <a:rPr lang="zh-CN" altLang="en-US" sz="4000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ea"/>
                <a:sym typeface="+mn-ea"/>
              </a:rPr>
              <a:t>A:How are you？</a:t>
            </a:r>
            <a:endParaRPr lang="zh-CN" altLang="en-US" sz="4000" b="1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ea"/>
              <a:sym typeface="+mn-ea"/>
            </a:endParaRPr>
          </a:p>
          <a:p>
            <a:pPr lvl="0" algn="l"/>
            <a:r>
              <a:rPr lang="zh-CN" altLang="en-US" sz="4000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ea"/>
                <a:sym typeface="+mn-ea"/>
              </a:rPr>
              <a:t>B:I’m fine,thank you.</a:t>
            </a:r>
            <a:endParaRPr lang="zh-CN" altLang="en-US" sz="4000" b="1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ea"/>
              <a:sym typeface="+mn-ea"/>
            </a:endParaRPr>
          </a:p>
          <a:p>
            <a:pPr lvl="0" algn="l"/>
            <a:r>
              <a:rPr lang="zh-CN" altLang="en-US" sz="4000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ea"/>
                <a:sym typeface="+mn-ea"/>
              </a:rPr>
              <a:t>A:Look at me.This is my face.</a:t>
            </a:r>
            <a:endParaRPr lang="zh-CN" altLang="en-US" sz="4000" b="1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ea"/>
              <a:sym typeface="+mn-ea"/>
            </a:endParaRPr>
          </a:p>
          <a:p>
            <a:pPr lvl="0" algn="l"/>
            <a:r>
              <a:rPr lang="zh-CN" altLang="en-US" sz="4000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ea"/>
                <a:sym typeface="+mn-ea"/>
              </a:rPr>
              <a:t>B:Look at me. This is my mouth.</a:t>
            </a:r>
            <a:endParaRPr lang="zh-CN" altLang="en-US" sz="4000" b="1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2590" y="525780"/>
            <a:ext cx="372745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 i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Pair work</a:t>
            </a:r>
            <a:endParaRPr lang="en-US" altLang="zh-CN" sz="4800" b="1" i="1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5" name="图片 4" descr="u=3139129199,3986810706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0760" y="329565"/>
            <a:ext cx="1849755" cy="1761490"/>
          </a:xfrm>
          <a:prstGeom prst="rect">
            <a:avLst/>
          </a:prstGeom>
        </p:spPr>
      </p:pic>
      <p:pic>
        <p:nvPicPr>
          <p:cNvPr id="6" name="图片 5" descr="u=1747873136,4290586212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505" y="2510790"/>
            <a:ext cx="1999615" cy="1999615"/>
          </a:xfrm>
          <a:prstGeom prst="rect">
            <a:avLst/>
          </a:prstGeom>
        </p:spPr>
      </p:pic>
      <p:pic>
        <p:nvPicPr>
          <p:cNvPr id="7" name="图片 6" descr="u=2394213900,1571346792&amp;fm=2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865" y="5056505"/>
            <a:ext cx="1531620" cy="1576070"/>
          </a:xfrm>
          <a:prstGeom prst="rect">
            <a:avLst/>
          </a:prstGeom>
        </p:spPr>
      </p:pic>
      <p:pic>
        <p:nvPicPr>
          <p:cNvPr id="9" name="图片 8" descr="u=1400296181,1893799975&amp;fm=21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195" y="268605"/>
            <a:ext cx="1822450" cy="182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6386" name="图片 16385" descr="2009123044571222"/>
          <p:cNvPicPr>
            <a:picLocks noChangeAspect="1"/>
          </p:cNvPicPr>
          <p:nvPr/>
        </p:nvPicPr>
        <p:blipFill>
          <a:blip r:embed="rId2"/>
          <a:srcRect r="1962" b="800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矩形 17411"/>
          <p:cNvSpPr/>
          <p:nvPr/>
        </p:nvSpPr>
        <p:spPr>
          <a:xfrm rot="240000">
            <a:off x="1577975" y="2252345"/>
            <a:ext cx="5557520" cy="235394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altLang="zh-CN" sz="6600" b="1">
                <a:ln w="9525" cap="flat" cmpd="sng">
                  <a:solidFill>
                    <a:srgbClr val="99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I say you do</a:t>
            </a:r>
            <a:endParaRPr lang="zh-CN" altLang="en-US" sz="6600" b="1">
              <a:ln w="9525" cap="flat" cmpd="sng">
                <a:solidFill>
                  <a:srgbClr val="99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60000" scaled="1"/>
                <a:tileRect/>
              </a:gra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78" name="矩形 24577"/>
          <p:cNvSpPr/>
          <p:nvPr/>
        </p:nvSpPr>
        <p:spPr>
          <a:xfrm>
            <a:off x="741045" y="421640"/>
            <a:ext cx="2211070" cy="9956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8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Let's  do</a:t>
            </a:r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图片 30721" descr="IMG_20121006_073833"/>
          <p:cNvPicPr>
            <a:picLocks noChangeAspect="1"/>
          </p:cNvPicPr>
          <p:nvPr/>
        </p:nvPicPr>
        <p:blipFill>
          <a:blip r:embed="rId1"/>
          <a:srcRect l="20671" t="-18230" r="15265" b="13844"/>
          <a:stretch>
            <a:fillRect/>
          </a:stretch>
        </p:blipFill>
        <p:spPr>
          <a:xfrm rot="5470598">
            <a:off x="4206240" y="3337243"/>
            <a:ext cx="3575050" cy="339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图片 30722" descr="IMG_20121006_073809"/>
          <p:cNvPicPr>
            <a:picLocks noChangeAspect="1"/>
          </p:cNvPicPr>
          <p:nvPr/>
        </p:nvPicPr>
        <p:blipFill>
          <a:blip r:embed="rId2"/>
          <a:srcRect t="30124" r="10626" b="7565"/>
          <a:stretch>
            <a:fillRect/>
          </a:stretch>
        </p:blipFill>
        <p:spPr>
          <a:xfrm>
            <a:off x="530225" y="3562350"/>
            <a:ext cx="3084830" cy="29444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图片 30723" descr="IMG_20121006_073759"/>
          <p:cNvPicPr>
            <a:picLocks noChangeAspect="1"/>
          </p:cNvPicPr>
          <p:nvPr/>
        </p:nvPicPr>
        <p:blipFill>
          <a:blip r:embed="rId3"/>
          <a:srcRect l="24512" t="3542" r="6387"/>
          <a:stretch>
            <a:fillRect/>
          </a:stretch>
        </p:blipFill>
        <p:spPr>
          <a:xfrm rot="5720090">
            <a:off x="6064250" y="352425"/>
            <a:ext cx="3025775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图片 30724" descr="IMG_20121006_073745"/>
          <p:cNvPicPr>
            <a:picLocks noChangeAspect="1"/>
          </p:cNvPicPr>
          <p:nvPr/>
        </p:nvPicPr>
        <p:blipFill>
          <a:blip r:embed="rId4"/>
          <a:srcRect l="13010" t="36815" r="3992" b="2718"/>
          <a:stretch>
            <a:fillRect/>
          </a:stretch>
        </p:blipFill>
        <p:spPr>
          <a:xfrm>
            <a:off x="3048953" y="133985"/>
            <a:ext cx="2879725" cy="270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图片 30725" descr="IMG_20121006_073730"/>
          <p:cNvPicPr>
            <a:picLocks noChangeAspect="1"/>
          </p:cNvPicPr>
          <p:nvPr/>
        </p:nvPicPr>
        <p:blipFill>
          <a:blip r:embed="rId5"/>
          <a:srcRect l="4102" t="8627" r="2826" b="15508"/>
          <a:stretch>
            <a:fillRect/>
          </a:stretch>
        </p:blipFill>
        <p:spPr>
          <a:xfrm>
            <a:off x="151130" y="233045"/>
            <a:ext cx="2555875" cy="273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4097" descr="flower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885" y="4590733"/>
            <a:ext cx="3897313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4098" descr="be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876800"/>
            <a:ext cx="685800" cy="388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4099" descr="Sara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445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4100" descr="Joh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0"/>
            <a:ext cx="4953000" cy="459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Mik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335338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3" name="太阳形 4102">
            <a:hlinkClick r:id="rId6"/>
          </p:cNvPr>
          <p:cNvSpPr/>
          <p:nvPr/>
        </p:nvSpPr>
        <p:spPr>
          <a:xfrm>
            <a:off x="8094980" y="3375660"/>
            <a:ext cx="762000" cy="6858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4104" name="图片 4103" descr="be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5562600"/>
            <a:ext cx="685800" cy="388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5" name="矩形 4104"/>
          <p:cNvSpPr/>
          <p:nvPr/>
        </p:nvSpPr>
        <p:spPr>
          <a:xfrm>
            <a:off x="395288" y="4061460"/>
            <a:ext cx="5486400" cy="2019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4000" i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Let`s sing a song!</a:t>
            </a:r>
            <a:endParaRPr lang="zh-CN" altLang="en-US" sz="4000" i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4000" i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《Hello》</a:t>
            </a:r>
            <a:endParaRPr lang="zh-CN" altLang="en-US" sz="4000" i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106" name="图片 4105" descr="ji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448694">
            <a:off x="4710113" y="4513263"/>
            <a:ext cx="1308100" cy="1443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u=2397265491,1726587678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7535" y="217805"/>
            <a:ext cx="2039620" cy="18332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3695" y="845185"/>
            <a:ext cx="448119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 see with my eye.</a:t>
            </a:r>
            <a:endParaRPr lang="zh-CN" altLang="en-US" sz="3200" b="1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51120" y="478790"/>
            <a:ext cx="1197610" cy="1310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8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←</a:t>
            </a:r>
            <a:endParaRPr lang="zh-CN" altLang="en-US" sz="80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6" name="图片 5" descr="u=3907794923,411629490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900" y="2299970"/>
            <a:ext cx="2011680" cy="1981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1305" y="3001010"/>
            <a:ext cx="455358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 hear with my ear.</a:t>
            </a:r>
            <a:endParaRPr lang="zh-CN" altLang="en-US" sz="3200" b="1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43830" y="2554605"/>
            <a:ext cx="1197610" cy="1310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8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←</a:t>
            </a:r>
            <a:endParaRPr lang="zh-CN" altLang="en-US" sz="80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9" name="图片 8" descr="u=626548309,765800119&amp;fm=2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535" y="4622165"/>
            <a:ext cx="2011045" cy="18999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81305" y="5334000"/>
            <a:ext cx="524192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 s</a:t>
            </a:r>
            <a:r>
              <a:rPr lang="en-US" altLang="zh-CN" sz="3200" b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</a:t>
            </a:r>
            <a:r>
              <a:rPr lang="zh-CN" altLang="en-US" sz="3200" b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my </a:t>
            </a:r>
            <a:r>
              <a:rPr lang="en-US" altLang="zh-CN" sz="3200" b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nose</a:t>
            </a:r>
            <a:r>
              <a:rPr lang="zh-CN" altLang="en-US" sz="3200" b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zh-CN" altLang="en-US" sz="3200" b="1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01945" y="4968240"/>
            <a:ext cx="1197610" cy="1310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8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←</a:t>
            </a:r>
            <a:endParaRPr lang="zh-CN" altLang="en-US" sz="80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/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16385" descr="2009123044571222"/>
          <p:cNvPicPr>
            <a:picLocks noChangeAspect="1"/>
          </p:cNvPicPr>
          <p:nvPr/>
        </p:nvPicPr>
        <p:blipFill>
          <a:blip r:embed="rId1"/>
          <a:srcRect r="1962" b="800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2" name="" r:id="rId2" imgW="8578215" imgH="6311265"/>
        </mc:Choice>
        <mc:Fallback>
          <p:control name="" r:id="rId2" imgW="8578215" imgH="6311265">
            <p:pic>
              <p:nvPicPr>
                <p:cNvPr id="0" name="Host Control  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3855" y="405765"/>
                  <a:ext cx="8578215" cy="631126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16385" descr="2009123044571222"/>
          <p:cNvPicPr>
            <a:picLocks noChangeAspect="1"/>
          </p:cNvPicPr>
          <p:nvPr/>
        </p:nvPicPr>
        <p:blipFill>
          <a:blip r:embed="rId1"/>
          <a:srcRect r="1962" b="800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2" name="" r:id="rId2" imgW="8878570" imgH="6499225"/>
        </mc:Choice>
        <mc:Fallback>
          <p:control name="" r:id="rId2" imgW="8878570" imgH="6499225">
            <p:pic>
              <p:nvPicPr>
                <p:cNvPr id="0" name="Host Control  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0025" y="179705"/>
                  <a:ext cx="8878570" cy="649922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16385" descr="2009123044571222"/>
          <p:cNvPicPr>
            <a:picLocks noChangeAspect="1"/>
          </p:cNvPicPr>
          <p:nvPr/>
        </p:nvPicPr>
        <p:blipFill>
          <a:blip r:embed="rId1"/>
          <a:srcRect r="1962" b="8009"/>
          <a:stretch>
            <a:fillRect/>
          </a:stretch>
        </p:blipFill>
        <p:spPr>
          <a:xfrm>
            <a:off x="-51435" y="-5143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65150" y="1908175"/>
            <a:ext cx="8891905" cy="3139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Good morning!</a:t>
            </a:r>
            <a:endParaRPr lang="zh-CN" altLang="en-US" sz="4000" b="1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4000" b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Good morning!</a:t>
            </a:r>
            <a:endParaRPr lang="zh-CN" altLang="en-US" sz="4000" b="1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4000" b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A：Look at me！This is my nose. </a:t>
            </a:r>
            <a:endParaRPr lang="zh-CN" altLang="en-US" sz="4000" b="1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4000" b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Touch your nose！</a:t>
            </a:r>
            <a:endParaRPr lang="zh-CN" altLang="en-US" sz="4000" b="1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4000" b="1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B：Nose!</a:t>
            </a:r>
            <a:endParaRPr lang="zh-CN" altLang="en-US" sz="4000" b="1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5150" y="255905"/>
            <a:ext cx="351790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say?</a:t>
            </a:r>
            <a:endParaRPr lang="en-US" altLang="zh-CN" sz="4000" b="1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17409" descr="http_imgload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文本框 17410"/>
          <p:cNvSpPr txBox="1"/>
          <p:nvPr/>
        </p:nvSpPr>
        <p:spPr>
          <a:xfrm>
            <a:off x="2268538" y="3573463"/>
            <a:ext cx="4183062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t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2" name="矩形 17411"/>
          <p:cNvSpPr/>
          <p:nvPr/>
        </p:nvSpPr>
        <p:spPr>
          <a:xfrm rot="240000">
            <a:off x="2078038" y="2208530"/>
            <a:ext cx="4824412" cy="18716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altLang="zh-CN" sz="6600">
                <a:ln w="9525" cap="flat" cmpd="sng">
                  <a:solidFill>
                    <a:srgbClr val="99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See you</a:t>
            </a:r>
            <a:endParaRPr lang="en-US" altLang="zh-CN" sz="6600">
              <a:ln w="9525" cap="flat" cmpd="sng">
                <a:solidFill>
                  <a:srgbClr val="99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60000" scaled="1"/>
                <a:tileRect/>
              </a:gra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hello how are you_标清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0800" y="344170"/>
            <a:ext cx="9094470" cy="6443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6145" descr="BJ1017"/>
          <p:cNvPicPr>
            <a:picLocks noChangeAspect="1"/>
          </p:cNvPicPr>
          <p:nvPr/>
        </p:nvPicPr>
        <p:blipFill>
          <a:blip r:embed="rId1"/>
          <a:srcRect r="-29" b="8482"/>
          <a:stretch>
            <a:fillRect/>
          </a:stretch>
        </p:blipFill>
        <p:spPr>
          <a:xfrm>
            <a:off x="18415" y="-84772"/>
            <a:ext cx="910748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文本框 6146"/>
          <p:cNvSpPr txBox="1"/>
          <p:nvPr/>
        </p:nvSpPr>
        <p:spPr>
          <a:xfrm>
            <a:off x="1005840" y="647700"/>
            <a:ext cx="7131050" cy="762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fontAlgn="t"/>
            <a:r>
              <a:rPr lang="zh-CN" altLang="en-US" sz="4400" b="1" i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This is </a:t>
            </a:r>
            <a:r>
              <a:rPr lang="en-US" altLang="zh-CN" sz="4400" b="1" i="1" u="sng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          .</a:t>
            </a:r>
            <a:r>
              <a:rPr lang="en-US" altLang="zh-CN" sz="4400" b="1" i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It's</a:t>
            </a:r>
            <a:r>
              <a:rPr lang="en-US" altLang="zh-CN" sz="4400" b="1" i="1" u="sng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.</a:t>
            </a:r>
            <a:endParaRPr lang="en-US" altLang="zh-CN" sz="4400" b="1" i="1" u="sng" dirty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图片 2" descr="u=1736102841,3035925801&amp;fm=206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1628140"/>
            <a:ext cx="2124075" cy="2095500"/>
          </a:xfrm>
          <a:prstGeom prst="rect">
            <a:avLst/>
          </a:prstGeom>
        </p:spPr>
      </p:pic>
      <p:pic>
        <p:nvPicPr>
          <p:cNvPr id="4" name="图片 3" descr="u=3356960711,2483554790&amp;fm=2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40" y="1981200"/>
            <a:ext cx="2604770" cy="1742440"/>
          </a:xfrm>
          <a:prstGeom prst="rect">
            <a:avLst/>
          </a:prstGeom>
        </p:spPr>
      </p:pic>
      <p:pic>
        <p:nvPicPr>
          <p:cNvPr id="6" name="图片 5" descr="u=51395353,1204913156&amp;fm=21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155" y="3938905"/>
            <a:ext cx="2095500" cy="2095500"/>
          </a:xfrm>
          <a:prstGeom prst="rect">
            <a:avLst/>
          </a:prstGeom>
        </p:spPr>
      </p:pic>
      <p:pic>
        <p:nvPicPr>
          <p:cNvPr id="7" name="图片 6" descr="u=2905213265,1962974541&amp;fm=21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625" y="3848735"/>
            <a:ext cx="2095500" cy="2095500"/>
          </a:xfrm>
          <a:prstGeom prst="rect">
            <a:avLst/>
          </a:prstGeom>
        </p:spPr>
      </p:pic>
      <p:pic>
        <p:nvPicPr>
          <p:cNvPr id="8" name="图片 7" descr="rBEhV1Ixh4wIAAAAAAKGxrk0gIMAADH4AOUh8MAAobe952.jpg!q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070" y="3719195"/>
            <a:ext cx="2225040" cy="2225040"/>
          </a:xfrm>
          <a:prstGeom prst="rect">
            <a:avLst/>
          </a:prstGeom>
        </p:spPr>
      </p:pic>
      <p:pic>
        <p:nvPicPr>
          <p:cNvPr id="9" name="图片 8" descr="71kLvCT-OqL._SL1000_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0280" y="1628140"/>
            <a:ext cx="2143760" cy="2143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17409" descr="http_imgload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文本框 17410"/>
          <p:cNvSpPr txBox="1"/>
          <p:nvPr/>
        </p:nvSpPr>
        <p:spPr>
          <a:xfrm>
            <a:off x="2268538" y="3573463"/>
            <a:ext cx="4183062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t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2" name="矩形 17411"/>
          <p:cNvSpPr/>
          <p:nvPr/>
        </p:nvSpPr>
        <p:spPr>
          <a:xfrm rot="240000">
            <a:off x="2052638" y="1917700"/>
            <a:ext cx="4824412" cy="18716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6600">
                <a:ln w="9525" cap="flat" cmpd="sng">
                  <a:solidFill>
                    <a:srgbClr val="99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Play a game</a:t>
            </a:r>
            <a:endParaRPr lang="zh-CN" altLang="en-US" sz="6600">
              <a:ln w="9525" cap="flat" cmpd="sng">
                <a:solidFill>
                  <a:srgbClr val="99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60000" scaled="1"/>
                <a:tileRect/>
              </a:gra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18434" name="图片 18433" descr="e42d1634fc5061a7d1a2d3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18434"/>
          <p:cNvSpPr txBox="1"/>
          <p:nvPr/>
        </p:nvSpPr>
        <p:spPr>
          <a:xfrm>
            <a:off x="2411413" y="4941888"/>
            <a:ext cx="3922712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fontAlgn="base"/>
            <a:r>
              <a:rPr lang="en-US" altLang="x-none" sz="2400">
                <a:latin typeface="Arial" panose="020B0604020202020204" pitchFamily="34" charset="0"/>
                <a:ea typeface="宋体" panose="02010600030101010101" pitchFamily="2" charset="-122"/>
              </a:rPr>
              <a:t>Hello  !</a:t>
            </a:r>
            <a:endParaRPr lang="en-US" altLang="x-none" sz="2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fontAlgn="base"/>
            <a:r>
              <a:rPr lang="en-US" altLang="x-none" sz="2400">
                <a:latin typeface="Arial" panose="020B0604020202020204" pitchFamily="34" charset="0"/>
                <a:ea typeface="宋体" panose="02010600030101010101" pitchFamily="2" charset="-122"/>
              </a:rPr>
              <a:t>I’m   </a:t>
            </a:r>
            <a:r>
              <a:rPr lang="en-US" altLang="x-none" sz="2400" b="1" u="sng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Teddy  bear(</a:t>
            </a:r>
            <a:r>
              <a:rPr lang="zh-CN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玩具熊</a:t>
            </a:r>
            <a:r>
              <a:rPr lang="en-US" altLang="x-none" sz="2400" b="1" u="sng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en-US" altLang="x-none" sz="2400">
                <a:latin typeface="Arial" panose="020B0604020202020204" pitchFamily="34" charset="0"/>
                <a:ea typeface="宋体" panose="02010600030101010101" pitchFamily="2" charset="-122"/>
              </a:rPr>
              <a:t>  .</a:t>
            </a:r>
            <a:endParaRPr lang="en-US" altLang="x-none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19457" descr="7804eefbdefa97066d22eb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8425" y="-522287"/>
            <a:ext cx="10137775" cy="7453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19458" descr="熊猫 拷贝meiy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-517525"/>
            <a:ext cx="7956550" cy="5386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文本框 19459"/>
          <p:cNvSpPr txBox="1"/>
          <p:nvPr/>
        </p:nvSpPr>
        <p:spPr>
          <a:xfrm>
            <a:off x="1547813" y="4724400"/>
            <a:ext cx="4619625" cy="1311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fontAlgn="base"/>
            <a:r>
              <a:rPr lang="en-US" altLang="x-none" sz="4000" b="1" i="1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  are   missing?</a:t>
            </a:r>
            <a:endParaRPr lang="en-US" altLang="x-none" sz="4000" b="1" i="1">
              <a:solidFill>
                <a:srgbClr val="FF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fontAlgn="base"/>
            <a:r>
              <a:rPr lang="en-US" altLang="x-none" sz="4000" b="1" i="1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n-US" altLang="x-none" sz="2400" b="1" i="1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400" b="1" i="1" dirty="0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没了什么？）</a:t>
            </a:r>
            <a:endParaRPr lang="zh-CN" altLang="en-US" sz="2400" b="1" i="1" dirty="0">
              <a:solidFill>
                <a:srgbClr val="FF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9461" name="图片 19460" descr="熊猫 眼 拷贝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450" y="-593725"/>
            <a:ext cx="7562850" cy="5386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文本框 19461"/>
          <p:cNvSpPr txBox="1"/>
          <p:nvPr/>
        </p:nvSpPr>
        <p:spPr>
          <a:xfrm>
            <a:off x="4643438" y="45815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fontAlgn="base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3" name="文本框 19462"/>
          <p:cNvSpPr txBox="1"/>
          <p:nvPr/>
        </p:nvSpPr>
        <p:spPr>
          <a:xfrm>
            <a:off x="900113" y="2276475"/>
            <a:ext cx="2230437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t"/>
            <a:r>
              <a:rPr lang="zh-CN" altLang="en-US" sz="6600" b="1" i="1" dirty="0">
                <a:solidFill>
                  <a:srgbClr val="FF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eyes</a:t>
            </a:r>
            <a:endParaRPr lang="zh-CN" altLang="en-US" sz="6600" b="1" i="1" dirty="0">
              <a:solidFill>
                <a:srgbClr val="FF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4" name="文本框 19463"/>
          <p:cNvSpPr txBox="1"/>
          <p:nvPr/>
        </p:nvSpPr>
        <p:spPr>
          <a:xfrm>
            <a:off x="900113" y="765175"/>
            <a:ext cx="1738312" cy="13096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t"/>
            <a:r>
              <a:rPr lang="zh-CN" altLang="en-US" sz="8000" b="1" i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eye</a:t>
            </a:r>
            <a:endParaRPr lang="zh-CN" altLang="en-US" sz="8000" b="1" i="1" dirty="0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seOneCh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bldLvl="0"/>
      <p:bldP spid="19464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20481" descr="x1pIuxx1VYmtQtN0XzG83IKmYzW5cY58XquSZ8yl9xgfDQcfT0txRIlUPAGbXtICrVeg5FxrC5T-WS6o19F12i6RxoyaH4Lsq2eQXAa-x6UE6HKFcRYvnFbEMG5UewJHscYoLPPJRNQSv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4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图片 20482" descr="维尼熊 拷贝mei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875" y="260350"/>
            <a:ext cx="7416800" cy="439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图片 20483" descr="维尼熊 耳d 拷贝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9338" y="144463"/>
            <a:ext cx="2520950" cy="1844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文本框 20484"/>
          <p:cNvSpPr txBox="1"/>
          <p:nvPr/>
        </p:nvSpPr>
        <p:spPr>
          <a:xfrm>
            <a:off x="539750" y="2060575"/>
            <a:ext cx="4238625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fontAlgn="base"/>
            <a:r>
              <a:rPr lang="en-US" altLang="x-none" sz="4000" b="1" i="1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 are missing?</a:t>
            </a:r>
            <a:endParaRPr lang="en-US" altLang="x-none" sz="4000" b="1" i="1">
              <a:solidFill>
                <a:srgbClr val="FF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fontAlgn="base"/>
            <a:r>
              <a:rPr lang="en-US" altLang="x-none" sz="2400" b="1" i="1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2400" b="1" i="1" dirty="0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（没了什么？）</a:t>
            </a:r>
            <a:endParaRPr lang="zh-CN" altLang="en-US" sz="2400" b="1" i="1" dirty="0">
              <a:solidFill>
                <a:srgbClr val="FF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6" name="文本框 20485"/>
          <p:cNvSpPr txBox="1"/>
          <p:nvPr/>
        </p:nvSpPr>
        <p:spPr>
          <a:xfrm>
            <a:off x="1042988" y="4005263"/>
            <a:ext cx="2941637" cy="1189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t"/>
            <a:r>
              <a:rPr lang="zh-CN" altLang="en-US" sz="7200" b="1" i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ear </a:t>
            </a:r>
            <a:r>
              <a:rPr lang="zh-CN" altLang="en-US" sz="4800" b="1" i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endParaRPr lang="zh-CN" altLang="en-US" sz="4800" b="1" i="1" dirty="0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7" name="文本框 20486"/>
          <p:cNvSpPr txBox="1"/>
          <p:nvPr/>
        </p:nvSpPr>
        <p:spPr>
          <a:xfrm>
            <a:off x="2627313" y="5086350"/>
            <a:ext cx="2151062" cy="1096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t"/>
            <a:r>
              <a:rPr lang="zh-CN" alt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ears</a:t>
            </a:r>
            <a:endParaRPr lang="zh-CN" altLang="en-US" sz="4800" b="1" i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fontAlgn="t"/>
            <a:endParaRPr lang="zh-CN" altLang="en-US" b="1" i="1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seOneCh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bldLvl="0"/>
      <p:bldP spid="20487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矩形 21505"/>
          <p:cNvSpPr/>
          <p:nvPr/>
        </p:nvSpPr>
        <p:spPr>
          <a:xfrm>
            <a:off x="395288" y="1773238"/>
            <a:ext cx="33210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fontAlgn="base"/>
            <a:r>
              <a:rPr lang="en-US" altLang="x-none" sz="3600" b="1" i="1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What’s missing?</a:t>
            </a:r>
            <a:endParaRPr lang="en-US" altLang="x-none" sz="3600" b="1" i="1">
              <a:solidFill>
                <a:srgbClr val="FF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1507" name="图片 21506" descr="兔子B 拷贝"/>
          <p:cNvPicPr>
            <a:picLocks noChangeAspect="1"/>
          </p:cNvPicPr>
          <p:nvPr/>
        </p:nvPicPr>
        <p:blipFill>
          <a:blip r:embed="rId1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813" y="0"/>
            <a:ext cx="7596187" cy="479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21507" descr="兔子B嘴 拷贝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538" y="2349500"/>
            <a:ext cx="1728787" cy="989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文本框 21508"/>
          <p:cNvSpPr txBox="1"/>
          <p:nvPr/>
        </p:nvSpPr>
        <p:spPr>
          <a:xfrm>
            <a:off x="1130300" y="3276600"/>
            <a:ext cx="2505075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t"/>
            <a:r>
              <a:rPr lang="zh-CN" altLang="en-US" sz="5400" b="1" i="1" dirty="0">
                <a:solidFill>
                  <a:srgbClr val="FF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mouth</a:t>
            </a:r>
            <a:endParaRPr lang="zh-CN" altLang="en-US" sz="5400" b="1" i="1" dirty="0">
              <a:solidFill>
                <a:srgbClr val="FF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seOneCh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ldLvl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877</Words>
  <Application>WPS 演示</Application>
  <PresentationFormat>在屏幕上显示</PresentationFormat>
  <Paragraphs>111</Paragraphs>
  <Slides>24</Slides>
  <Notes>0</Notes>
  <HiddenSlides>2</HiddenSlides>
  <MMClips>4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Arial</vt:lpstr>
      <vt:lpstr>宋体</vt:lpstr>
      <vt:lpstr>Wingdings</vt:lpstr>
      <vt:lpstr>Times New Roman</vt:lpstr>
      <vt:lpstr>微软雅黑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18</cp:revision>
  <dcterms:created xsi:type="dcterms:W3CDTF">2016-09-29T13:41:00Z</dcterms:created>
  <dcterms:modified xsi:type="dcterms:W3CDTF">2016-10-08T14:38:32Z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